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D7829-F5D7-D342-8F41-9637EDDF04B3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EC3E-58ED-1B43-8F08-83B88D45E6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32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7EC3E-58ED-1B43-8F08-83B88D45E6D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05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7EC3E-58ED-1B43-8F08-83B88D45E6D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88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7EC3E-58ED-1B43-8F08-83B88D45E6D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30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47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22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0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71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47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8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2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2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7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01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707F-5A39-BC4F-8D30-F5B213D34FDA}" type="datetimeFigureOut">
              <a:rPr kumimoji="1" lang="zh-CN" altLang="en-US" smtClean="0"/>
              <a:t>2019/4/9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8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6295" y="2639962"/>
            <a:ext cx="9994490" cy="85525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16</a:t>
            </a:r>
            <a:r>
              <a:rPr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4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新</a:t>
            </a:r>
            <a:r>
              <a:rPr lang="zh-CN" altLang="en-US" sz="4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特性 </a:t>
            </a:r>
            <a:r>
              <a:rPr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</a:t>
            </a:r>
            <a:r>
              <a:rPr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82682" y="3495216"/>
            <a:ext cx="169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--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陈欢斌</a:t>
            </a:r>
            <a:endParaRPr kumimoji="1" lang="zh-CN" altLang="en-US" sz="2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5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327" y="365126"/>
            <a:ext cx="10813473" cy="881784"/>
          </a:xfrm>
        </p:spPr>
        <p:txBody>
          <a:bodyPr>
            <a:norm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useContext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3672" y="1246910"/>
            <a:ext cx="96704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刚刚说了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contextType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只支持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class,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不支持函数式组件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那么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useContext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就是对函数式组件的支持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ps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useContext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属于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Hooks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的内容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latin typeface="STXinwei" charset="-122"/>
                <a:ea typeface="STXinwei" charset="-122"/>
                <a:cs typeface="STXinwei" charset="-122"/>
              </a:rPr>
            </a:b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72" y="2674767"/>
            <a:ext cx="4021858" cy="377336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2836" y="2271729"/>
            <a:ext cx="39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先创建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Context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Provider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978" y="2674767"/>
            <a:ext cx="4708839" cy="35559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80996" y="2271729"/>
            <a:ext cx="364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对比不使用和使用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useContext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9265" y="2674767"/>
            <a:ext cx="1580372" cy="132828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135051" y="22717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3.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使用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67797" y="621352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示例代码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kumimoji="1" lang="fr-FR" altLang="zh-CN" dirty="0" err="1" smtClean="0">
                <a:latin typeface="STXinwei" charset="-122"/>
                <a:ea typeface="STXinwei" charset="-122"/>
                <a:cs typeface="STXinwei" charset="-122"/>
              </a:rPr>
              <a:t>Context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712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993" y="291384"/>
            <a:ext cx="10515600" cy="755752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16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主要更新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968" y="1460092"/>
            <a:ext cx="11078497" cy="4277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新的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生命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周期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函数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全新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 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 </a:t>
            </a:r>
            <a:r>
              <a:rPr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API,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sz="2000" dirty="0" err="1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contextType</a:t>
            </a:r>
            <a:r>
              <a:rPr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useContext</a:t>
            </a:r>
            <a:endParaRPr kumimoji="1" lang="en-US" altLang="zh-CN" sz="2000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3.</a:t>
            </a:r>
            <a:r>
              <a:rPr kumimoji="1" lang="zh-CN" altLang="en-US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 Strict 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Mode</a:t>
            </a:r>
            <a:endParaRPr kumimoji="1" lang="en-US" altLang="zh-CN" sz="2000" dirty="0">
              <a:solidFill>
                <a:schemeClr val="bg2">
                  <a:lumMod val="10000"/>
                </a:schemeClr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4.</a:t>
            </a:r>
            <a:r>
              <a:rPr kumimoji="1" lang="zh-CN" altLang="en-US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新的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Portal</a:t>
            </a:r>
            <a:endParaRPr kumimoji="1" lang="en-US" altLang="zh-CN" sz="2000" dirty="0">
              <a:solidFill>
                <a:schemeClr val="bg2">
                  <a:lumMod val="10000"/>
                </a:schemeClr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5.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Refs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React.createRef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React.forwardRef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6.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Fragment</a:t>
            </a: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7.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React.lazy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()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8.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React.memo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()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9.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Hooks</a:t>
            </a: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10.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Suspense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5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问题场景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5963" y="1344123"/>
            <a:ext cx="10238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在 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中，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props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是组件之间通讯的主要手段，但是，有一种场景单纯靠 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props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来通讯是不恰当的，那就是两个组件之间间隔着多层其他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组件</a:t>
            </a:r>
            <a:r>
              <a:rPr lang="en-US" altLang="zh-CN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 比如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组件 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A 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需要传递信息给组件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X: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336" y="1990454"/>
            <a:ext cx="7774605" cy="457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提供者模式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0930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对于跨级的信息传递，我们需要一个更好的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方法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这就是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提供者模式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也就是我们要说的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Context.</a:t>
            </a:r>
          </a:p>
          <a:p>
            <a:pPr marL="0" indent="0">
              <a:buNone/>
            </a:pPr>
            <a:endParaRPr kumimoji="1" lang="en-US" altLang="zh-CN" sz="18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在</a:t>
            </a:r>
            <a:r>
              <a:rPr lang="nl-NL" altLang="zh-CN" sz="1800" dirty="0" err="1"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lang="nl-NL" altLang="zh-CN" sz="1800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nl-NL" altLang="zh-CN" sz="1800" dirty="0" smtClean="0">
                <a:latin typeface="STXinwei" charset="-122"/>
                <a:ea typeface="STXinwei" charset="-122"/>
                <a:cs typeface="STXinwei" charset="-122"/>
              </a:rPr>
              <a:t>v16.3.0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之前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1800" dirty="0"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虽然提供了 </a:t>
            </a:r>
            <a:r>
              <a:rPr lang="en-US" altLang="zh-CN" sz="1800" dirty="0">
                <a:latin typeface="STXinwei" charset="-122"/>
                <a:ea typeface="STXinwei" charset="-122"/>
                <a:cs typeface="STXinwei" charset="-122"/>
              </a:rPr>
              <a:t>Context 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功能，但是官方文档上都建议尽量不要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使用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到了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16.3.0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版本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新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的 </a:t>
            </a:r>
            <a:r>
              <a:rPr lang="en-US" altLang="zh-CN" sz="1800" dirty="0">
                <a:latin typeface="STXinwei" charset="-122"/>
                <a:ea typeface="STXinwei" charset="-122"/>
                <a:cs typeface="STXinwei" charset="-122"/>
              </a:rPr>
              <a:t>Context API 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出来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了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1800" dirty="0" smtClean="0">
                <a:latin typeface="STXinwei" charset="-122"/>
                <a:ea typeface="STXinwei" charset="-122"/>
                <a:cs typeface="STXinwei" charset="-122"/>
              </a:rPr>
              <a:t> 它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毫不掩饰自己就是“提供者模式”的实现，命名上就带 “</a:t>
            </a:r>
            <a:r>
              <a:rPr lang="en-US" altLang="zh-CN" sz="1800" dirty="0">
                <a:latin typeface="STXinwei" charset="-122"/>
                <a:ea typeface="STXinwei" charset="-122"/>
                <a:cs typeface="STXinwei" charset="-122"/>
              </a:rPr>
              <a:t>Provider” </a:t>
            </a:r>
            <a:r>
              <a:rPr lang="zh-CN" altLang="en-US" sz="1800" dirty="0">
                <a:latin typeface="STXinwei" charset="-122"/>
                <a:ea typeface="STXinwei" charset="-122"/>
                <a:cs typeface="STXinwei" charset="-122"/>
              </a:rPr>
              <a:t>和 “</a:t>
            </a:r>
            <a:r>
              <a:rPr lang="en-US" altLang="zh-CN" sz="1800" dirty="0">
                <a:latin typeface="STXinwei" charset="-122"/>
                <a:ea typeface="STXinwei" charset="-122"/>
                <a:cs typeface="STXinwei" charset="-122"/>
              </a:rPr>
              <a:t>Consumer</a:t>
            </a:r>
            <a:r>
              <a:rPr lang="en-US" altLang="zh-CN" sz="1800" dirty="0" smtClean="0">
                <a:latin typeface="STXinwei" charset="-122"/>
                <a:ea typeface="STXinwei" charset="-122"/>
                <a:cs typeface="STXinwei" charset="-122"/>
              </a:rPr>
              <a:t>”.</a:t>
            </a:r>
            <a:endParaRPr kumimoji="1" lang="zh-CN" altLang="en-US" sz="18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</a:t>
            </a:r>
            <a:r>
              <a:rPr lang="zh-CN" altLang="en-US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提供者模式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0581" y="1861073"/>
            <a:ext cx="4546600" cy="3683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19686" y="2624818"/>
            <a:ext cx="104012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这个“上下文”对象 </a:t>
            </a:r>
            <a:r>
              <a:rPr lang="en-US" altLang="zh-CN" dirty="0" err="1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ThemeContext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有两个属性，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分别是</a:t>
            </a:r>
            <a:r>
              <a:rPr lang="en-US" altLang="zh-CN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——Provider(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提供者</a:t>
            </a:r>
            <a:r>
              <a:rPr lang="en-US" altLang="zh-CN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)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和 </a:t>
            </a:r>
            <a:r>
              <a:rPr lang="en-US" altLang="zh-CN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Consumer(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消费者</a:t>
            </a:r>
            <a:r>
              <a:rPr lang="en-US" altLang="zh-CN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)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687" y="1317054"/>
            <a:ext cx="713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首先，要用新提供的 </a:t>
            </a:r>
            <a:r>
              <a:rPr lang="en-US" altLang="zh-CN" dirty="0" err="1">
                <a:latin typeface="STXinwei" charset="-122"/>
                <a:ea typeface="STXinwei" charset="-122"/>
                <a:cs typeface="STXinwei" charset="-122"/>
              </a:rPr>
              <a:t>createContext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函数创造一个“上下文”对象。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581" y="3122798"/>
            <a:ext cx="4635500" cy="5842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19687" y="3975016"/>
            <a:ext cx="552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先看看怎么使用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ThemeProvider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提供者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581" y="4372058"/>
            <a:ext cx="6959600" cy="20701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801443" y="3747916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示例代码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kumimoji="1" lang="fr-FR" altLang="zh-CN" dirty="0" err="1">
                <a:latin typeface="STXinwei" charset="-122"/>
                <a:ea typeface="STXinwei" charset="-122"/>
                <a:cs typeface="STXinwei" charset="-122"/>
              </a:rPr>
              <a:t>Context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6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</a:t>
            </a:r>
            <a:r>
              <a:rPr lang="zh-CN" altLang="en-US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提供者模式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9687" y="1317054"/>
            <a:ext cx="713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做一个组件来作为中间层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不传递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任何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props: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 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775265"/>
            <a:ext cx="3501736" cy="149921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19687" y="3632353"/>
            <a:ext cx="9209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做两个消费（也就是使用）这个“上下文”的组件，第一个是 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Subject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，代表标题；第二个是 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Paragraph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，代表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章节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4250974"/>
            <a:ext cx="3060123" cy="243122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29045"/>
            <a:ext cx="4694011" cy="24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主题切换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50069" y="1198855"/>
            <a:ext cx="7131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更改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ThemeProvider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提供者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代码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实现主题切换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18" y="1609752"/>
            <a:ext cx="4866576" cy="50552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81654" y="3119643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示例代码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kumimoji="1" lang="fr-FR" altLang="zh-CN" dirty="0" err="1" smtClean="0">
                <a:latin typeface="STXinwei" charset="-122"/>
                <a:ea typeface="STXinwei" charset="-122"/>
                <a:cs typeface="STXinwei" charset="-122"/>
              </a:rPr>
              <a:t>Context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43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327" y="365126"/>
            <a:ext cx="10813473" cy="881784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存在的问题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8472" y="1914528"/>
            <a:ext cx="87145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新版 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Context API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中，需要一个“上下文”对象（上面的例子中就是 </a:t>
            </a:r>
            <a:r>
              <a:rPr lang="en-US" altLang="zh-CN" dirty="0" err="1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ThemeContext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，使用“提供者”的代码和“消费者”的代码往往分布在不同的代码文件中，那么，这个 </a:t>
            </a:r>
            <a:r>
              <a:rPr lang="en-US" altLang="zh-CN" dirty="0" err="1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ThemeContext</a:t>
            </a:r>
            <a:r>
              <a:rPr lang="en-US" altLang="zh-CN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对象放在哪个代码文件中呢？</a:t>
            </a:r>
          </a:p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latin typeface="STXinwei" charset="-122"/>
                <a:ea typeface="STXinwei" charset="-122"/>
                <a:cs typeface="STXinwei" charset="-122"/>
              </a:rPr>
            </a:b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8472" y="3182311"/>
            <a:ext cx="90470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最好是放在一个独立的文件中，这么一来，就多出一个代码文件，而且所有和这个“上下文”相关的代码，都要依赖于这个“上下文”代码文件，虽然这没什么大不了的，但是的确多了一层依赖关系</a:t>
            </a:r>
            <a:r>
              <a:rPr lang="zh-CN" altLang="en-US" dirty="0" smtClean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dirty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STXinwei" charset="-122"/>
                <a:ea typeface="STXinwei" charset="-122"/>
                <a:cs typeface="STXinwei" charset="-122"/>
              </a:rPr>
              <a:t>为了避免依赖关系复杂，每个应用都不要滥用“上下文”，应该限制“上下文”的使用个数。</a:t>
            </a:r>
            <a:endParaRPr lang="zh-CN" altLang="en-US" b="0" i="0" dirty="0">
              <a:solidFill>
                <a:srgbClr val="000000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318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327" y="365126"/>
            <a:ext cx="10813473" cy="881784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contextType</a:t>
            </a:r>
            <a:endParaRPr kumimoji="1" lang="zh-CN" altLang="en-US" sz="28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0544" y="1256391"/>
            <a:ext cx="94765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可以让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你在组件中通过</a:t>
            </a:r>
            <a:r>
              <a:rPr lang="en-US" altLang="zh-CN" dirty="0" err="1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this.context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来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使用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React.createContext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()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创建的</a:t>
            </a:r>
            <a:r>
              <a:rPr lang="en-US" altLang="zh-CN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Context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对象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845" y="2312261"/>
            <a:ext cx="4648200" cy="355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310" y="2244432"/>
            <a:ext cx="4634452" cy="369165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4508" y="1875100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pt-BR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未使用</a:t>
            </a:r>
            <a:r>
              <a:rPr lang="pt-BR" altLang="zh-CN" dirty="0" err="1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contextType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1417" y="1875100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pt-BR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使用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了</a:t>
            </a:r>
            <a:r>
              <a:rPr lang="pt-BR" altLang="zh-CN" dirty="0" err="1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contextType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0544" y="6208438"/>
            <a:ext cx="108481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是不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是方便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了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很多</a:t>
            </a:r>
            <a:r>
              <a:rPr lang="en-US" altLang="zh-CN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?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不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需要再包一层</a:t>
            </a:r>
            <a:r>
              <a:rPr lang="en-US" altLang="zh-CN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Consumer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组件。但是这个现在支持</a:t>
            </a:r>
            <a:r>
              <a:rPr lang="en-US" altLang="zh-CN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class</a:t>
            </a:r>
            <a:r>
              <a:rPr lang="zh-CN" altLang="en-US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组件，函数组件还不支持。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112925" y="1690434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示例代码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kumimoji="1" lang="fr-FR" altLang="zh-CN" dirty="0" err="1" smtClean="0">
                <a:latin typeface="STXinwei" charset="-122"/>
                <a:ea typeface="STXinwei" charset="-122"/>
                <a:cs typeface="STXinwei" charset="-122"/>
              </a:rPr>
              <a:t>Context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970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607</Words>
  <Application>Microsoft Macintosh PowerPoint</Application>
  <PresentationFormat>宽屏</PresentationFormat>
  <Paragraphs>51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DengXian</vt:lpstr>
      <vt:lpstr>DengXian Light</vt:lpstr>
      <vt:lpstr>STXinwei</vt:lpstr>
      <vt:lpstr>Arial</vt:lpstr>
      <vt:lpstr>Office 主题</vt:lpstr>
      <vt:lpstr>React 16 新特性 - Context</vt:lpstr>
      <vt:lpstr>React 16 主要更新</vt:lpstr>
      <vt:lpstr>问题场景</vt:lpstr>
      <vt:lpstr>Context - 提供者模式</vt:lpstr>
      <vt:lpstr>Context - 提供者模式</vt:lpstr>
      <vt:lpstr>Context - 提供者模式</vt:lpstr>
      <vt:lpstr>主题切换</vt:lpstr>
      <vt:lpstr>存在的问题</vt:lpstr>
      <vt:lpstr>static contextType</vt:lpstr>
      <vt:lpstr>useContext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的未来: Hooks 和 Suspense</dc:title>
  <dc:creator>Microsoft Office 用户</dc:creator>
  <cp:lastModifiedBy>Microsoft Office 用户</cp:lastModifiedBy>
  <cp:revision>65</cp:revision>
  <dcterms:created xsi:type="dcterms:W3CDTF">2019-04-03T03:08:07Z</dcterms:created>
  <dcterms:modified xsi:type="dcterms:W3CDTF">2019-04-09T03:19:12Z</dcterms:modified>
</cp:coreProperties>
</file>